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61" r:id="rId3"/>
    <p:sldId id="263" r:id="rId4"/>
    <p:sldId id="267" r:id="rId5"/>
    <p:sldId id="259" r:id="rId6"/>
    <p:sldId id="271" r:id="rId7"/>
    <p:sldId id="272" r:id="rId8"/>
    <p:sldId id="264" r:id="rId9"/>
    <p:sldId id="260" r:id="rId10"/>
    <p:sldId id="268" r:id="rId11"/>
    <p:sldId id="269" r:id="rId12"/>
    <p:sldId id="277" r:id="rId13"/>
    <p:sldId id="273" r:id="rId14"/>
    <p:sldId id="276" r:id="rId15"/>
    <p:sldId id="274" r:id="rId16"/>
    <p:sldId id="278" r:id="rId17"/>
    <p:sldId id="262" r:id="rId18"/>
    <p:sldId id="26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-96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88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8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7E9F78-B61B-49A0-9CDC-0B3C3F7922D7}" type="datetimeFigureOut">
              <a:rPr lang="en-US" smtClean="0"/>
              <a:t>22/05/17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video" Target="https://www.youtube.com/embed/Ge_SdbwqQ5M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6" y="1380068"/>
            <a:ext cx="9282337" cy="2616199"/>
          </a:xfrm>
        </p:spPr>
        <p:txBody>
          <a:bodyPr/>
          <a:lstStyle/>
          <a:p>
            <a:r>
              <a:rPr lang="en-US" b="1" dirty="0" err="1"/>
              <a:t>IoT</a:t>
            </a:r>
            <a:r>
              <a:rPr lang="en-US" b="1" dirty="0"/>
              <a:t> Unleashed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/>
              <a:t>Temperature Monitor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2654" y="4764753"/>
            <a:ext cx="6987645" cy="138853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Presenter ::</a:t>
            </a:r>
          </a:p>
          <a:p>
            <a:r>
              <a:rPr lang="en-US" dirty="0"/>
              <a:t>Sudhanshu Gupta</a:t>
            </a:r>
          </a:p>
        </p:txBody>
      </p:sp>
    </p:spTree>
    <p:extLst>
      <p:ext uri="{BB962C8B-B14F-4D97-AF65-F5344CB8AC3E}">
        <p14:creationId xmlns:p14="http://schemas.microsoft.com/office/powerpoint/2010/main" val="18440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Python</a:t>
            </a:r>
          </a:p>
        </p:txBody>
      </p:sp>
    </p:spTree>
    <p:extLst>
      <p:ext uri="{BB962C8B-B14F-4D97-AF65-F5344CB8AC3E}">
        <p14:creationId xmlns:p14="http://schemas.microsoft.com/office/powerpoint/2010/main" val="153312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20639" y="4375740"/>
            <a:ext cx="4345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HTML / CSS </a:t>
            </a:r>
          </a:p>
          <a:p>
            <a:r>
              <a:rPr lang="en-US" sz="3200" b="1" u="sng" dirty="0"/>
              <a:t>Welcome Page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905" y="210639"/>
            <a:ext cx="7410450" cy="30384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10520516" y="30391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index.html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24" y="1104746"/>
            <a:ext cx="3371850" cy="5553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9"/>
          <p:cNvSpPr/>
          <p:nvPr/>
        </p:nvSpPr>
        <p:spPr>
          <a:xfrm>
            <a:off x="2895599" y="56299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275304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3066" y="2782669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Push Temperature Data</a:t>
            </a:r>
          </a:p>
          <a:p>
            <a:r>
              <a:rPr lang="en-US" b="1" u="sng" dirty="0"/>
              <a:t> To Cloud Server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80" y="186816"/>
            <a:ext cx="7526453" cy="64942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9645144" y="1729877"/>
            <a:ext cx="2192695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temperature_records.php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4978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083" y="4782716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RSS Feed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009" y="223488"/>
            <a:ext cx="9094523" cy="6475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877726" y="576995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temperature_monitor_rssfeed.php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2730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3463" y="495852"/>
            <a:ext cx="644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Temperature Posting Script To The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678" y="2126054"/>
            <a:ext cx="9972675" cy="3267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667895" y="5183190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iotconnectvars.php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356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1154" y="3449170"/>
            <a:ext cx="4016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 u="sng"/>
            </a:lvl1pPr>
          </a:lstStyle>
          <a:p>
            <a:r>
              <a:rPr lang="en-US" dirty="0"/>
              <a:t>Temp DB Table </a:t>
            </a:r>
            <a:r>
              <a:rPr lang="en-US" dirty="0"/>
              <a:t>Structure</a:t>
            </a:r>
          </a:p>
        </p:txBody>
      </p:sp>
      <p:pic>
        <p:nvPicPr>
          <p:cNvPr id="3" name="Picture 2" descr="Screen Shot 2017-05-22 at 9.13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4195237"/>
            <a:ext cx="10326735" cy="2334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7698" y="347981"/>
            <a:ext cx="359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DB Connection Helper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774" y="1452122"/>
            <a:ext cx="5257800" cy="1323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146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4051" y="436088"/>
            <a:ext cx="68092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/>
              <a:t>Sending Notification to Registered Devices</a:t>
            </a:r>
          </a:p>
          <a:p>
            <a:pPr algn="ctr"/>
            <a:r>
              <a:rPr lang="en-US" sz="2800" b="1" u="sng" dirty="0" smtClean="0"/>
              <a:t>(Android  , </a:t>
            </a:r>
            <a:r>
              <a:rPr lang="en-US" sz="2800" b="1" u="sng" dirty="0" err="1" smtClean="0"/>
              <a:t>iOS</a:t>
            </a:r>
            <a:r>
              <a:rPr lang="en-US" sz="2800" b="1" u="sng" dirty="0" smtClean="0"/>
              <a:t>, Web Client)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09549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0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1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92" name="Freeform: Shape 5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93" name="Freeform: Shape 5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Major Hurdles Conquered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Wrong wiring / connections done between GPIO port &amp; DS1820 temperature sensor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GPIO #4 had to be registered with W1 drivers via /boot/config.txt file.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	(Name of the GPIO pin had to be used, and not the physical GPIO pin number.)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     The timing / sensitivity rotatory rheostats had to be configured to generate little time duration interrupts.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6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Technologies Exploited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Python (GPIO Pin Configuration)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PHP / MySQL (Cloud / Backend)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HTML / CSS (Welcome / Temperature Display Page)</a:t>
            </a:r>
          </a:p>
        </p:txBody>
      </p:sp>
    </p:spTree>
    <p:extLst>
      <p:ext uri="{BB962C8B-B14F-4D97-AF65-F5344CB8AC3E}">
        <p14:creationId xmlns:p14="http://schemas.microsoft.com/office/powerpoint/2010/main" val="57106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Softwares</a:t>
            </a:r>
            <a:endParaRPr kumimoji="0" lang="en-US" sz="4000" b="1" i="0" u="sng" strike="noStrike" kern="1200" cap="none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PHP Storm (Backend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Code)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Android Studio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(Android App)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lang="en-US" sz="2000" baseline="0" dirty="0">
              <a:solidFill>
                <a:prstClr val="white"/>
              </a:solidFill>
              <a:latin typeface="Corbel" panose="020B0503020204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/ vim (Python Scripts on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RaspberryPi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2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726" y="2883159"/>
            <a:ext cx="200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Demo </a:t>
            </a:r>
          </a:p>
          <a:p>
            <a:r>
              <a:rPr lang="en-US" sz="3600" b="1" u="sng" dirty="0"/>
              <a:t>Video</a:t>
            </a:r>
          </a:p>
        </p:txBody>
      </p:sp>
      <p:pic>
        <p:nvPicPr>
          <p:cNvPr id="5" name="Ge_SdbwqQ5M">
            <a:hlinkClick r:id="" action="ppaction://media"/>
          </p:cNvPr>
          <p:cNvPicPr>
            <a:picLocks noRot="1" noChangeAspect="1"/>
          </p:cNvPicPr>
          <p:nvPr>
            <a:quickTimeFile r:link="rId1"/>
          </p:nvPr>
        </p:nvPicPr>
        <p:blipFill>
          <a:blip r:embed="rId3"/>
          <a:stretch>
            <a:fillRect/>
          </a:stretch>
        </p:blipFill>
        <p:spPr>
          <a:xfrm>
            <a:off x="5075852" y="619855"/>
            <a:ext cx="6401641" cy="4801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3946849" y="2043404"/>
            <a:ext cx="18661" cy="33776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2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u="sng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Setup</a:t>
            </a:r>
          </a:p>
        </p:txBody>
      </p:sp>
    </p:spTree>
    <p:extLst>
      <p:ext uri="{BB962C8B-B14F-4D97-AF65-F5344CB8AC3E}">
        <p14:creationId xmlns:p14="http://schemas.microsoft.com/office/powerpoint/2010/main" val="321822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-1"/>
          <a:stretch/>
        </p:blipFill>
        <p:spPr>
          <a:xfrm>
            <a:off x="152400" y="3320512"/>
            <a:ext cx="4469087" cy="3190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693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Arch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2559" y="2091554"/>
            <a:ext cx="2374548" cy="35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r>
              <a:rPr lang="en-US" dirty="0" err="1"/>
              <a:t>DevBoard</a:t>
            </a:r>
            <a:endParaRPr lang="en-US" dirty="0"/>
          </a:p>
          <a:p>
            <a:pPr algn="ctr"/>
            <a:r>
              <a:rPr lang="en-US" sz="1200" dirty="0"/>
              <a:t>(Raspberry Pi)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482317" y="3369848"/>
            <a:ext cx="373225" cy="2164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GPIO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4891" y="3113139"/>
            <a:ext cx="1473657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DS1820</a:t>
            </a:r>
          </a:p>
          <a:p>
            <a:pPr algn="ctr"/>
            <a:r>
              <a:rPr lang="en-US" sz="1100" dirty="0"/>
              <a:t>Temperature Sensor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66694" y="4714757"/>
            <a:ext cx="1352939" cy="43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PIR</a:t>
            </a:r>
          </a:p>
          <a:p>
            <a:pPr algn="ctr"/>
            <a:r>
              <a:rPr lang="en-US" sz="1100" dirty="0"/>
              <a:t>Motion Sensor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855542" y="4476215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49320" y="3904807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24437" y="4169176"/>
            <a:ext cx="475858" cy="9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5875" y="425030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 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8898" y="369869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3.3v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6121" y="3987942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GND</a:t>
            </a:r>
          </a:p>
        </p:txBody>
      </p:sp>
      <p:pic>
        <p:nvPicPr>
          <p:cNvPr id="1032" name="Picture 8" descr="Image result for wifi symbol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82" y="841303"/>
            <a:ext cx="1009396" cy="10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fi symbol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93" y="1653786"/>
            <a:ext cx="345236" cy="34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22"/>
          <p:cNvSpPr/>
          <p:nvPr/>
        </p:nvSpPr>
        <p:spPr>
          <a:xfrm>
            <a:off x="8331133" y="574485"/>
            <a:ext cx="2015412" cy="10793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Services</a:t>
            </a:r>
          </a:p>
          <a:p>
            <a:pPr algn="ctr"/>
            <a:r>
              <a:rPr lang="en-US" sz="1000" dirty="0"/>
              <a:t>(Firebase / PHP)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449" y="2264572"/>
            <a:ext cx="1928326" cy="190422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38" name="Picture 14" descr="Image result for ds1820 transparent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1" y="2818124"/>
            <a:ext cx="1419644" cy="11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r motion sensor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2" y="4452199"/>
            <a:ext cx="962893" cy="9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3849320" y="3613825"/>
            <a:ext cx="365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55432" y="3317503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#4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871088" y="5185476"/>
            <a:ext cx="36576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56674" y="4953871"/>
            <a:ext cx="11705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#22 (Pin 11)</a:t>
            </a:r>
            <a:endParaRPr lang="en-US" dirty="0"/>
          </a:p>
        </p:txBody>
      </p:sp>
      <p:cxnSp>
        <p:nvCxnSpPr>
          <p:cNvPr id="34" name="Connector: Elbow 33"/>
          <p:cNvCxnSpPr/>
          <p:nvPr/>
        </p:nvCxnSpPr>
        <p:spPr>
          <a:xfrm rot="10800000" flipV="1">
            <a:off x="4271360" y="3854657"/>
            <a:ext cx="1164642" cy="50149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nector: Elbow 42"/>
          <p:cNvCxnSpPr/>
          <p:nvPr/>
        </p:nvCxnSpPr>
        <p:spPr>
          <a:xfrm rot="10800000">
            <a:off x="4325178" y="4465748"/>
            <a:ext cx="1422504" cy="779553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nector: Elbow 36"/>
          <p:cNvCxnSpPr/>
          <p:nvPr/>
        </p:nvCxnSpPr>
        <p:spPr>
          <a:xfrm flipV="1">
            <a:off x="4250322" y="3924592"/>
            <a:ext cx="1497360" cy="238323"/>
          </a:xfrm>
          <a:prstGeom prst="bentConnector3">
            <a:avLst>
              <a:gd name="adj1" fmla="val 13575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>
            <a:stCxn id="32" idx="2"/>
          </p:cNvCxnSpPr>
          <p:nvPr/>
        </p:nvCxnSpPr>
        <p:spPr>
          <a:xfrm rot="16200000" flipH="1">
            <a:off x="4833291" y="2946861"/>
            <a:ext cx="119580" cy="1384083"/>
          </a:xfrm>
          <a:prstGeom prst="bentConnector2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/>
          <p:nvPr/>
        </p:nvCxnSpPr>
        <p:spPr>
          <a:xfrm rot="5400000">
            <a:off x="5533447" y="4524090"/>
            <a:ext cx="1096013" cy="395515"/>
          </a:xfrm>
          <a:prstGeom prst="bentConnector3">
            <a:avLst>
              <a:gd name="adj1" fmla="val 1210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endCxn id="1040" idx="2"/>
          </p:cNvCxnSpPr>
          <p:nvPr/>
        </p:nvCxnSpPr>
        <p:spPr>
          <a:xfrm>
            <a:off x="4215080" y="5185476"/>
            <a:ext cx="1598419" cy="229616"/>
          </a:xfrm>
          <a:prstGeom prst="bentConnector4">
            <a:avLst>
              <a:gd name="adj1" fmla="val 34940"/>
              <a:gd name="adj2" fmla="val 199558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xplosion: 14 Points 62"/>
          <p:cNvSpPr/>
          <p:nvPr/>
        </p:nvSpPr>
        <p:spPr>
          <a:xfrm>
            <a:off x="3738471" y="1088962"/>
            <a:ext cx="1593582" cy="59198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Air Interface</a:t>
            </a:r>
          </a:p>
        </p:txBody>
      </p:sp>
      <p:sp>
        <p:nvSpPr>
          <p:cNvPr id="64" name="Arrow: Left-Right 63"/>
          <p:cNvSpPr/>
          <p:nvPr/>
        </p:nvSpPr>
        <p:spPr>
          <a:xfrm>
            <a:off x="6991030" y="1090806"/>
            <a:ext cx="1106150" cy="27283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Arrow: Left-Right 71"/>
          <p:cNvSpPr/>
          <p:nvPr/>
        </p:nvSpPr>
        <p:spPr>
          <a:xfrm rot="2506909">
            <a:off x="10073615" y="1765633"/>
            <a:ext cx="925321" cy="243536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utoShape 18" descr="Image result for database icon image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40492" y="1756385"/>
            <a:ext cx="813659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WiFi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029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94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Work Flow Diagram </a:t>
            </a:r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(Scenario 1)</a:t>
            </a:r>
          </a:p>
        </p:txBody>
      </p:sp>
    </p:spTree>
    <p:extLst>
      <p:ext uri="{BB962C8B-B14F-4D97-AF65-F5344CB8AC3E}">
        <p14:creationId xmlns:p14="http://schemas.microsoft.com/office/powerpoint/2010/main" val="49919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94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Work Flow Diagram </a:t>
            </a:r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(Scenario 2)</a:t>
            </a:r>
          </a:p>
        </p:txBody>
      </p:sp>
    </p:spTree>
    <p:extLst>
      <p:ext uri="{BB962C8B-B14F-4D97-AF65-F5344CB8AC3E}">
        <p14:creationId xmlns:p14="http://schemas.microsoft.com/office/powerpoint/2010/main" val="171335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0" y="1011765"/>
            <a:ext cx="4604261" cy="4546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Cloud / Backend</a:t>
            </a:r>
          </a:p>
        </p:txBody>
      </p:sp>
    </p:spTree>
    <p:extLst>
      <p:ext uri="{BB962C8B-B14F-4D97-AF65-F5344CB8AC3E}">
        <p14:creationId xmlns:p14="http://schemas.microsoft.com/office/powerpoint/2010/main" val="64269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6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536524"/>
            <a:ext cx="4774321" cy="3497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4156123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4357</TotalTime>
  <Words>197</Words>
  <Application>Microsoft Macintosh PowerPoint</Application>
  <PresentationFormat>Custom</PresentationFormat>
  <Paragraphs>69</Paragraphs>
  <Slides>19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Parallax</vt:lpstr>
      <vt:lpstr>IoT Unleashed Temperature Monitor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Unleashed Temperature Monitor </dc:title>
  <dc:creator>Gupta Sudhanshu-nxf29631</dc:creator>
  <cp:lastModifiedBy>Sudhanshu Gupta</cp:lastModifiedBy>
  <cp:revision>47</cp:revision>
  <dcterms:created xsi:type="dcterms:W3CDTF">2017-05-12T07:17:52Z</dcterms:created>
  <dcterms:modified xsi:type="dcterms:W3CDTF">2017-05-22T15:47:18Z</dcterms:modified>
</cp:coreProperties>
</file>